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305" r:id="rId9"/>
    <p:sldId id="307" r:id="rId10"/>
    <p:sldId id="308" r:id="rId11"/>
    <p:sldId id="303" r:id="rId12"/>
    <p:sldId id="304" r:id="rId13"/>
    <p:sldId id="292" r:id="rId14"/>
    <p:sldId id="309" r:id="rId15"/>
    <p:sldId id="300" r:id="rId16"/>
    <p:sldId id="301" r:id="rId17"/>
    <p:sldId id="285" r:id="rId18"/>
    <p:sldId id="290" r:id="rId19"/>
    <p:sldId id="266" r:id="rId20"/>
  </p:sldIdLst>
  <p:sldSz cx="12192000" cy="6858000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나눔스퀘어" panose="020B0600000101010101" pitchFamily="50" charset="-127"/>
      <p:regular r:id="rId27"/>
    </p:embeddedFont>
    <p:embeddedFont>
      <p:font typeface="나눔스퀘어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7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3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891721" y="341922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테스트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5962650" y="1559862"/>
            <a:ext cx="478155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아랫쪽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어금니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45, 46, 47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테스트 진행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어느정도는 값을 정확히 판단하나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아직 존재하므로 더욱 줄이기 위해 매핑 값 조절 필요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상태에서 칫솔 유지 시 값을 잘 유지함이 확인됨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KakaoTalk_Video_20181119_2142_44_905">
            <a:hlinkClick r:id="" action="ppaction://media"/>
            <a:extLst>
              <a:ext uri="{FF2B5EF4-FFF2-40B4-BE49-F238E27FC236}">
                <a16:creationId xmlns:a16="http://schemas.microsoft.com/office/drawing/2014/main" id="{489A167D-9268-4781-A1CD-F5A52D1DA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3081" y="1559862"/>
            <a:ext cx="3050855" cy="4496457"/>
          </a:xfrm>
          <a:prstGeom prst="rect">
            <a:avLst/>
          </a:prstGeom>
        </p:spPr>
      </p:pic>
      <p:pic>
        <p:nvPicPr>
          <p:cNvPr id="5" name="그림 4" descr="1.png">
            <a:extLst>
              <a:ext uri="{FF2B5EF4-FFF2-40B4-BE49-F238E27FC236}">
                <a16:creationId xmlns:a16="http://schemas.microsoft.com/office/drawing/2014/main" id="{4F17F72B-49CB-49AA-9ECD-991608CDE09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7577" y="1559862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9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8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2171320" y="1536510"/>
            <a:ext cx="8334756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누르면 블루투스 통신을 시작 및 종료하도록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보내는 값과 애플리케이션에서 받는 값이 달랐던 문제 해결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치아번호를 전송 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 7)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함께 전송함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interval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줄여서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다른 경우 값을 버림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197" y="1659134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7196" y="2747684"/>
            <a:ext cx="390145" cy="4084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9C68FA-5950-4937-9EBB-761410AB24A3}"/>
              </a:ext>
            </a:extLst>
          </p:cNvPr>
          <p:cNvSpPr/>
          <p:nvPr/>
        </p:nvSpPr>
        <p:spPr>
          <a:xfrm>
            <a:off x="2522748" y="390399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4533E6-33C3-4900-8F04-1EDE988BC82E}"/>
              </a:ext>
            </a:extLst>
          </p:cNvPr>
          <p:cNvSpPr/>
          <p:nvPr/>
        </p:nvSpPr>
        <p:spPr>
          <a:xfrm>
            <a:off x="2522748" y="442521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8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2898654" y="1536510"/>
            <a:ext cx="6845421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모듈로부터 치아 번호를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전송받을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때마다 해당 치아에 대한 카운터 값 증가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통신하는 단위 시간으로 카운터 값을 나누어  양치 시간 계산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시간이 지나면 소리로 알림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8653" y="2172600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8652" y="3224783"/>
            <a:ext cx="390145" cy="408433"/>
          </a:xfrm>
          <a:prstGeom prst="rect">
            <a:avLst/>
          </a:prstGeom>
        </p:spPr>
      </p:pic>
      <p:pic>
        <p:nvPicPr>
          <p:cNvPr id="7" name="그림 6" descr="3.png">
            <a:extLst>
              <a:ext uri="{FF2B5EF4-FFF2-40B4-BE49-F238E27FC236}">
                <a16:creationId xmlns:a16="http://schemas.microsoft.com/office/drawing/2014/main" id="{4BF80377-8C6E-4ABA-A6B9-13FAED8D9C6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8651" y="422446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6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4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1769342" y="341922"/>
            <a:ext cx="8653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705600" y="1536510"/>
            <a:ext cx="3800476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양치질을 하면서 치아 건강에 대한 정보를 얻고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양치 습관을 기를 수 있도록 여러가지 정보를 보여 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한번씩 바뀌면서 치아 관련 정보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8152" y="1584135"/>
            <a:ext cx="390145" cy="408433"/>
          </a:xfrm>
          <a:prstGeom prst="rect">
            <a:avLst/>
          </a:prstGeom>
        </p:spPr>
      </p:pic>
      <p:pic>
        <p:nvPicPr>
          <p:cNvPr id="5" name="그림 4" descr="2.png">
            <a:extLst>
              <a:ext uri="{FF2B5EF4-FFF2-40B4-BE49-F238E27FC236}">
                <a16:creationId xmlns:a16="http://schemas.microsoft.com/office/drawing/2014/main" id="{F66AB501-17ED-4B2B-B6F5-1BAE84A840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0527" y="354863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66900" y="1497473"/>
            <a:ext cx="8953761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테스트 완료 후 최종 모델 구현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치아모형을 통한 값 전송 테스트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222224" y="229248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881" y="3310496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2882" y="1713092"/>
            <a:ext cx="390145" cy="40843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B3D993-A4E4-4DFD-BD31-D8F42104451A}"/>
              </a:ext>
            </a:extLst>
          </p:cNvPr>
          <p:cNvSpPr/>
          <p:nvPr/>
        </p:nvSpPr>
        <p:spPr>
          <a:xfrm>
            <a:off x="2222224" y="2822291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3.png">
            <a:extLst>
              <a:ext uri="{FF2B5EF4-FFF2-40B4-BE49-F238E27FC236}">
                <a16:creationId xmlns:a16="http://schemas.microsoft.com/office/drawing/2014/main" id="{CCF95567-FBD1-4E28-A695-1BA6DCFB6FC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2880" y="4499620"/>
            <a:ext cx="390145" cy="40843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1763025-8062-46C7-B7D5-EABC8D5F4062}"/>
              </a:ext>
            </a:extLst>
          </p:cNvPr>
          <p:cNvSpPr/>
          <p:nvPr/>
        </p:nvSpPr>
        <p:spPr>
          <a:xfrm>
            <a:off x="2222224" y="396238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03CE311-0225-4D63-9117-781022C39D3F}"/>
              </a:ext>
            </a:extLst>
          </p:cNvPr>
          <p:cNvSpPr/>
          <p:nvPr/>
        </p:nvSpPr>
        <p:spPr>
          <a:xfrm>
            <a:off x="2222224" y="519484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277016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문제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마니마니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 다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해결할슈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잇나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!?!?!??!? 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@@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ㅇㅋㅇㅋ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가능가능 </a:t>
            </a: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397876" y="439897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4206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해결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49" y="1763286"/>
            <a:ext cx="4772025" cy="403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알고리즘을 사용하여 센서 값에 대한 오차 보정 테스트 진행 결과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대한 오차 값이 상당히 감소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알고리즘을 사용하면 연산이 늦어져 약간의 연산 딜레이가 발생하나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 알고리즘 상 큰 문제는 없는 것으로 판단함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FA570-79BA-424A-81D9-7770EB49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20412"/>
            <a:ext cx="4409524" cy="4038095"/>
          </a:xfrm>
          <a:prstGeom prst="rect">
            <a:avLst/>
          </a:prstGeom>
        </p:spPr>
      </p:pic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D0DFEFA3-C307-4F0E-AA48-88E4A17985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0951" y="179186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6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5" name="다양한 스마트 헬스케어 제품 출시…">
            <a:extLst>
              <a:ext uri="{FF2B5EF4-FFF2-40B4-BE49-F238E27FC236}">
                <a16:creationId xmlns:a16="http://schemas.microsoft.com/office/drawing/2014/main" id="{E69C9541-619D-427C-8F61-1F6949C242AB}"/>
              </a:ext>
            </a:extLst>
          </p:cNvPr>
          <p:cNvSpPr txBox="1">
            <a:spLocks/>
          </p:cNvSpPr>
          <p:nvPr/>
        </p:nvSpPr>
        <p:spPr>
          <a:xfrm>
            <a:off x="2194326" y="1485907"/>
            <a:ext cx="7641424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3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연산을 통한 각도 분석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매핑은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~~~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요렇다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연산은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~~~~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요렇다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알고리즘에서의 적분의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오차값과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Pitch, Roll, Yaw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연산의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오차값의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비교 후 결과가 좋게 나오는 알고리즘을 선택하여 치아 판별 기능을 구현할 계획임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B04BE4D-C2B5-4183-BD7C-BA2EB7C7C694}"/>
              </a:ext>
            </a:extLst>
          </p:cNvPr>
          <p:cNvSpPr/>
          <p:nvPr/>
        </p:nvSpPr>
        <p:spPr>
          <a:xfrm>
            <a:off x="2111796" y="438841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1.png">
            <a:extLst>
              <a:ext uri="{FF2B5EF4-FFF2-40B4-BE49-F238E27FC236}">
                <a16:creationId xmlns:a16="http://schemas.microsoft.com/office/drawing/2014/main" id="{BD2B4CFD-25A7-41E9-A6EF-EFEE4F59771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9253" y="2659856"/>
            <a:ext cx="390145" cy="408433"/>
          </a:xfrm>
          <a:prstGeom prst="rect">
            <a:avLst/>
          </a:prstGeom>
        </p:spPr>
      </p:pic>
      <p:pic>
        <p:nvPicPr>
          <p:cNvPr id="11" name="그림 10" descr="2.png">
            <a:extLst>
              <a:ext uri="{FF2B5EF4-FFF2-40B4-BE49-F238E27FC236}">
                <a16:creationId xmlns:a16="http://schemas.microsoft.com/office/drawing/2014/main" id="{0244BDE7-266A-4418-99FC-F09B0367610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9253" y="322478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09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433</Words>
  <Application>Microsoft Office PowerPoint</Application>
  <PresentationFormat>와이드스크린</PresentationFormat>
  <Paragraphs>84</Paragraphs>
  <Slides>19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나눔스퀘어</vt:lpstr>
      <vt:lpstr>NanumSquareR</vt:lpstr>
      <vt:lpstr>HY견고딕</vt:lpstr>
      <vt:lpstr>Verdana</vt:lpstr>
      <vt:lpstr>나눔스퀘어 ExtraBold</vt:lpstr>
      <vt:lpstr>NanumSquareB</vt:lpstr>
      <vt:lpstr>Arial</vt:lpstr>
      <vt:lpstr>맑은 고딕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블루투스 통신</vt:lpstr>
      <vt:lpstr>PowerPoint 프레젠테이션</vt:lpstr>
      <vt:lpstr>양치 시간 측정 기능 구현</vt:lpstr>
      <vt:lpstr>PowerPoint 프레젠테이션</vt:lpstr>
      <vt:lpstr>치아 관련 정보 제공 기능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127</cp:revision>
  <dcterms:created xsi:type="dcterms:W3CDTF">2018-10-14T13:17:29Z</dcterms:created>
  <dcterms:modified xsi:type="dcterms:W3CDTF">2018-11-19T14:34:51Z</dcterms:modified>
</cp:coreProperties>
</file>